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03" r:id="rId3"/>
    <p:sldId id="387" r:id="rId4"/>
    <p:sldId id="402" r:id="rId5"/>
    <p:sldId id="404" r:id="rId6"/>
    <p:sldId id="405" r:id="rId7"/>
    <p:sldId id="406" r:id="rId8"/>
    <p:sldId id="349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7" autoAdjust="0"/>
    <p:restoredTop sz="94660"/>
  </p:normalViewPr>
  <p:slideViewPr>
    <p:cSldViewPr>
      <p:cViewPr varScale="1">
        <p:scale>
          <a:sx n="115" d="100"/>
          <a:sy n="115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10-3-2018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10-3-2018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10-3-2018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39552" y="908720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Tarief berekenen LG31 </a:t>
            </a:r>
            <a:endParaRPr lang="nl-NL" sz="6000" dirty="0"/>
          </a:p>
          <a:p>
            <a:r>
              <a:rPr lang="nl-NL" sz="6000" dirty="0" smtClean="0"/>
              <a:t>IBS 1.3 – les </a:t>
            </a:r>
            <a:r>
              <a:rPr lang="nl-NL" sz="6000" dirty="0"/>
              <a:t>5</a:t>
            </a:r>
            <a:endParaRPr lang="nl-NL" sz="6000" dirty="0" smtClean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hebben we nu gedaan.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Verslag</a:t>
            </a:r>
          </a:p>
          <a:p>
            <a:pPr lvl="1"/>
            <a:r>
              <a:rPr lang="nl-NL" dirty="0" smtClean="0"/>
              <a:t>Nette voorkant (automatisch)</a:t>
            </a:r>
          </a:p>
          <a:p>
            <a:pPr lvl="1"/>
            <a:r>
              <a:rPr lang="nl-NL" dirty="0" smtClean="0"/>
              <a:t>Automatische inhoudsopgave</a:t>
            </a:r>
          </a:p>
          <a:p>
            <a:pPr lvl="1"/>
            <a:r>
              <a:rPr lang="nl-NL" dirty="0" smtClean="0"/>
              <a:t>Paginanummers</a:t>
            </a:r>
          </a:p>
          <a:p>
            <a:pPr lvl="1"/>
            <a:r>
              <a:rPr lang="nl-NL" dirty="0" smtClean="0"/>
              <a:t>Nette opbouw hoofdstuk(ken)</a:t>
            </a:r>
          </a:p>
          <a:p>
            <a:r>
              <a:rPr lang="nl-NL" dirty="0" smtClean="0"/>
              <a:t>Inhoud</a:t>
            </a:r>
          </a:p>
          <a:p>
            <a:pPr lvl="1"/>
            <a:r>
              <a:rPr lang="nl-NL" dirty="0" smtClean="0"/>
              <a:t>3. Opbrengsten</a:t>
            </a:r>
          </a:p>
          <a:p>
            <a:pPr lvl="1"/>
            <a:r>
              <a:rPr lang="nl-NL" dirty="0" smtClean="0"/>
              <a:t>4.1 Uitgangsmateriaal</a:t>
            </a:r>
          </a:p>
          <a:p>
            <a:pPr lvl="1"/>
            <a:r>
              <a:rPr lang="nl-NL" dirty="0" smtClean="0"/>
              <a:t>(4.2 Gewasbescherming)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9294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deze week doen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Vullen </a:t>
            </a:r>
            <a:r>
              <a:rPr lang="nl-NL" dirty="0" smtClean="0"/>
              <a:t>4.2 gewasbescherming</a:t>
            </a:r>
          </a:p>
          <a:p>
            <a:r>
              <a:rPr lang="nl-NL" dirty="0" smtClean="0"/>
              <a:t>Vullen 4.3 bemesting</a:t>
            </a:r>
            <a:endParaRPr lang="nl-NL" dirty="0" smtClean="0"/>
          </a:p>
          <a:p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2780928"/>
            <a:ext cx="6682730" cy="3864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01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Gewasbescherming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Hoeveel heb je meegenomen in je tariefberekening</a:t>
            </a:r>
          </a:p>
          <a:p>
            <a:pPr lvl="1"/>
            <a:r>
              <a:rPr lang="nl-NL" dirty="0" smtClean="0"/>
              <a:t>Welke middelen</a:t>
            </a:r>
          </a:p>
          <a:p>
            <a:pPr lvl="1"/>
            <a:r>
              <a:rPr lang="nl-NL" dirty="0" smtClean="0"/>
              <a:t>Hoe vaak spuiten?</a:t>
            </a:r>
          </a:p>
          <a:p>
            <a:pPr lvl="1"/>
            <a:r>
              <a:rPr lang="nl-NL" dirty="0" smtClean="0"/>
              <a:t>Wat zijn de kosten hiervan?</a:t>
            </a:r>
          </a:p>
          <a:p>
            <a:pPr lvl="1"/>
            <a:endParaRPr lang="nl-NL" dirty="0"/>
          </a:p>
          <a:p>
            <a:r>
              <a:rPr lang="nl-NL" dirty="0" smtClean="0"/>
              <a:t>Ook hier: niet elk jaar hetzelfde.</a:t>
            </a:r>
          </a:p>
          <a:p>
            <a:pPr lvl="1"/>
            <a:r>
              <a:rPr lang="nl-NL" dirty="0" smtClean="0"/>
              <a:t>Ga uit van het meest voorkomende</a:t>
            </a:r>
          </a:p>
          <a:p>
            <a:pPr lvl="1"/>
            <a:r>
              <a:rPr lang="nl-NL" dirty="0" smtClean="0"/>
              <a:t>Houd in bij de conclusie van je saldo in je achterhoofd dat het tegen kan vallen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0452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Gewasbescherming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Hoeveel heb je meegenomen in je tariefberekening</a:t>
            </a:r>
          </a:p>
          <a:p>
            <a:pPr lvl="1"/>
            <a:r>
              <a:rPr lang="nl-NL" dirty="0" smtClean="0"/>
              <a:t>Welke middelen</a:t>
            </a:r>
          </a:p>
          <a:p>
            <a:pPr lvl="1"/>
            <a:r>
              <a:rPr lang="nl-NL" dirty="0" smtClean="0"/>
              <a:t>Hoe vaak spuiten?</a:t>
            </a:r>
          </a:p>
          <a:p>
            <a:pPr lvl="1"/>
            <a:r>
              <a:rPr lang="nl-NL" dirty="0" smtClean="0"/>
              <a:t>Wat zijn de kosten hiervan?</a:t>
            </a:r>
          </a:p>
          <a:p>
            <a:pPr lvl="1"/>
            <a:endParaRPr lang="nl-NL" dirty="0"/>
          </a:p>
          <a:p>
            <a:r>
              <a:rPr lang="nl-NL" dirty="0" smtClean="0"/>
              <a:t>Ook hier: niet elk jaar hetzelfde.</a:t>
            </a:r>
          </a:p>
          <a:p>
            <a:pPr lvl="1"/>
            <a:r>
              <a:rPr lang="nl-NL" dirty="0" smtClean="0"/>
              <a:t>Ga uit van het meest voorkomende</a:t>
            </a:r>
          </a:p>
          <a:p>
            <a:pPr lvl="1"/>
            <a:r>
              <a:rPr lang="nl-NL" dirty="0" smtClean="0"/>
              <a:t>Houd in bij de conclusie van je saldo in je achterhoofd dat het tegen kan vallen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2188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Bemesting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209435"/>
            <a:ext cx="7886700" cy="442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0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Hoever zijn we nu dus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Verslag</a:t>
            </a:r>
          </a:p>
          <a:p>
            <a:pPr lvl="1"/>
            <a:r>
              <a:rPr lang="nl-NL" dirty="0"/>
              <a:t>Nette voorkant (automatisch)</a:t>
            </a:r>
          </a:p>
          <a:p>
            <a:pPr lvl="1"/>
            <a:r>
              <a:rPr lang="nl-NL" dirty="0"/>
              <a:t>Automatische inhoudsopgave</a:t>
            </a:r>
          </a:p>
          <a:p>
            <a:pPr lvl="1"/>
            <a:r>
              <a:rPr lang="nl-NL" dirty="0"/>
              <a:t>Paginanummers</a:t>
            </a:r>
          </a:p>
          <a:p>
            <a:pPr lvl="1"/>
            <a:r>
              <a:rPr lang="nl-NL" dirty="0"/>
              <a:t>Nette opbouw hoofdstuk(ken)</a:t>
            </a:r>
          </a:p>
          <a:p>
            <a:r>
              <a:rPr lang="nl-NL" dirty="0"/>
              <a:t>Inhoud</a:t>
            </a:r>
          </a:p>
          <a:p>
            <a:pPr lvl="1"/>
            <a:r>
              <a:rPr lang="nl-NL" dirty="0"/>
              <a:t>3. Opbrengsten</a:t>
            </a:r>
          </a:p>
          <a:p>
            <a:pPr lvl="1"/>
            <a:r>
              <a:rPr lang="nl-NL" dirty="0"/>
              <a:t>4.1 Uitgangsmateriaal</a:t>
            </a:r>
          </a:p>
          <a:p>
            <a:pPr lvl="1"/>
            <a:r>
              <a:rPr lang="nl-NL" dirty="0"/>
              <a:t>4.2 </a:t>
            </a:r>
            <a:r>
              <a:rPr lang="nl-NL" dirty="0" smtClean="0"/>
              <a:t>Gewasbescherming</a:t>
            </a:r>
          </a:p>
          <a:p>
            <a:pPr lvl="1"/>
            <a:r>
              <a:rPr lang="nl-NL" dirty="0" smtClean="0"/>
              <a:t>4.3 Bemesting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5757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6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4144</TotalTime>
  <Words>190</Words>
  <Application>Microsoft Office PowerPoint</Application>
  <PresentationFormat>Diavoorstelling (4:3)</PresentationFormat>
  <Paragraphs>48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Kantoorthema</vt:lpstr>
      <vt:lpstr>PowerPoint-presentatie</vt:lpstr>
      <vt:lpstr>Wat hebben we nu gedaan.</vt:lpstr>
      <vt:lpstr>Wat gaan we deze week doen</vt:lpstr>
      <vt:lpstr>Gewasbescherming</vt:lpstr>
      <vt:lpstr>Gewasbescherming</vt:lpstr>
      <vt:lpstr>Bemesting</vt:lpstr>
      <vt:lpstr>Hoever zijn we nu dus</vt:lpstr>
      <vt:lpstr>Dat was ‘m!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123</cp:revision>
  <dcterms:created xsi:type="dcterms:W3CDTF">2013-11-15T15:05:42Z</dcterms:created>
  <dcterms:modified xsi:type="dcterms:W3CDTF">2018-03-10T21:09:02Z</dcterms:modified>
</cp:coreProperties>
</file>